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i3kFvfW+WVjMwZ4TyKQWrGYUvH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MontserratMedium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MontserratMedium-italic.fntdata"/><Relationship Id="rId36" Type="http://schemas.openxmlformats.org/officeDocument/2006/relationships/font" Target="fonts/MontserratMedium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MontserratMedium-boldItalic.fntdata"/><Relationship Id="rId20" Type="http://schemas.openxmlformats.org/officeDocument/2006/relationships/slide" Target="slides/slide14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51" Type="http://customschemas.google.com/relationships/presentationmetadata" Target="metadata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0dea306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0dea306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dea306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a0dea306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0dea306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a0dea306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0ec2d11b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0ec2d11b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dea306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dea306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ec2d1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ec2d1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dea306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dea306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dea306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dea306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ec2d11b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0ec2d11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0dea306c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0dea306c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DDL (Data Definition Language)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0dea306cb_0_3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ALTER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a0dea306cb_0_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dea306cb_0_3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the uses of this command is to modify the variable types of columns.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 ALTER TABLE table_name as shown: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modify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dea306cb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ALTER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COMMAND,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0dea306cb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a0dea306cb_0_4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Another use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this command is to drop columns of a table: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A15;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Another use of this command is to rename tables: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" sz="13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accountDemo;</a:t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dea306cb_0_5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ALTER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COMMAND,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a0dea306cb_0_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a0dea306cb_0_5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use this command to rename a table column: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dist_id;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can use this command to add new columns to a table: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accountDemo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balance </a:t>
            </a:r>
            <a:r>
              <a:rPr lang="en" sz="11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0ec2d11b1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a0ec2d11b1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a0ec2d11b1_0_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db.table WHERE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Creating database bank_demo</a:t>
            </a: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Creating tables.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Populating data into tables</a:t>
            </a: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Altering properties of a table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AutoNum type="arabicPeriod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ALTER command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 BANK_DEMO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command to create a database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database_name;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always a good practice to add “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NOT exists” to the last sentence in order to prevent creation of a database which already exists.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USE database_name;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CREATE bank_demo IF NOT exists bank_demo;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dea306c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SQL VARIABLE TYPES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dea306c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dea306c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main possible variable types (there are more) for a column are: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CHAR(size)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VARCHAR(max_size)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INT(size)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FLOAT()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 (</a:t>
            </a:r>
            <a:r>
              <a:rPr lang="en" sz="1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Format: YYYY-MM-DD)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DATETIME (</a:t>
            </a:r>
            <a:r>
              <a:rPr lang="en" sz="1150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Format: YYYY-MM-DD hh:mm:ss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ec2d11b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ec2d11b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ec2d11b1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ables can be created with: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TABLE table_name (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`col1_name` type UNIQUE NOT NULL / DEFAULT NULL,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`col2_name` type UNIQUE NOT NULL / DEFAULT NULL,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`col3_name` type UNIQUE NOT NULL / DEFAULT NULL,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`col4_name` type UNIQUE NOT NULL / DEFAULT NULL,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`col5_name` type UNIQUE NOT NULL / DEFAULT NULL,</a:t>
            </a:r>
            <a:endParaRPr sz="13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add primary keys and foreign keys: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en" sz="13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 sz="13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table_name</a:t>
            </a:r>
            <a:endParaRPr sz="130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3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PRIMARY </a:t>
            </a:r>
            <a:r>
              <a:rPr b="1"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" sz="130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(column_list);</a:t>
            </a:r>
            <a:endParaRPr sz="130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CONSTRAINT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column_id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FOREIGN KEY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(other_table_id)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REFERENCES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other_table(id);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dea306cb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 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dea306cb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dea306cb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able “distric_demo” can be recreated using: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district_demo;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 (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A2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A3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varchar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A4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A5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A6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A7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A8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A9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A10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A11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A12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A13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A14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A15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A16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PRIMARY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7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(A1)  </a:t>
            </a:r>
            <a:r>
              <a:rPr i="1" lang="en" sz="7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constraint keyword is optional but its a good practice</a:t>
            </a:r>
            <a:endParaRPr sz="7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dea306cb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 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dea306cb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dea306cb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able “account_demo” can be recreated using: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create table (table with foreign key)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(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account_id </a:t>
            </a:r>
            <a:r>
              <a:rPr lang="en" sz="12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district_id </a:t>
            </a:r>
            <a:r>
              <a:rPr lang="en" sz="12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frequency </a:t>
            </a:r>
            <a:r>
              <a:rPr lang="en" sz="12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PRIMARY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(account_id),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FOREIGN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(district_id) </a:t>
            </a:r>
            <a:r>
              <a:rPr b="1"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REFERENCES</a:t>
            </a: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district_demo(A1)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;</a:t>
            </a:r>
            <a:endParaRPr sz="12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ec2d11b1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POPULATING DATA INTO TABLES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ec2d11b1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0ec2d11b1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0dea306cb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INSERT COMMAND 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a0dea306cb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a0dea306cb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99988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populating tables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'Hl.m. Praha'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'Prague'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1204953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12541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85677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99107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'Benesov'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88884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8507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132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2159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2674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'Beroun'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75232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8980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2824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2813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'Kladno'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149893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9753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5244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5892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</a:t>
            </a:r>
            <a:r>
              <a:rPr b="1"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950324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930226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970707</a:t>
            </a:r>
            <a:r>
              <a:rPr lang="en" sz="11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